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1" r:id="rId3"/>
    <p:sldId id="257" r:id="rId4"/>
    <p:sldId id="258" r:id="rId5"/>
    <p:sldId id="264" r:id="rId6"/>
    <p:sldId id="265" r:id="rId7"/>
    <p:sldId id="266" r:id="rId8"/>
    <p:sldId id="269" r:id="rId9"/>
    <p:sldId id="270" r:id="rId10"/>
    <p:sldId id="262" r:id="rId11"/>
    <p:sldId id="259" r:id="rId12"/>
    <p:sldId id="260" r:id="rId13"/>
    <p:sldId id="263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3"/>
  </p:normalViewPr>
  <p:slideViewPr>
    <p:cSldViewPr snapToGrid="0">
      <p:cViewPr>
        <p:scale>
          <a:sx n="140" d="100"/>
          <a:sy n="140" d="100"/>
        </p:scale>
        <p:origin x="840" y="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2334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326f55e0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326f55e05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26f55e05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26f55e05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26f55e05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26f55e05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252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26f55e05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26f55e05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096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26f55e05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26f55e05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614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528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326f55e055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326f55e055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326f55e055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326f55e055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6018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175CE0D-A5D9-2755-CFB5-E2F0348C7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7676" y="278858"/>
            <a:ext cx="3308648" cy="1861114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en" b="1" dirty="0"/>
              <a:t>Givematic</a:t>
            </a:r>
            <a:endParaRPr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Graph Hack - 2022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Luca, Conner, and Andrew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175CE0D-A5D9-2755-CFB5-E2F0348C7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7676" y="278858"/>
            <a:ext cx="3308648" cy="1861114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en" b="1" dirty="0"/>
              <a:t>Bonus Content</a:t>
            </a:r>
            <a:endParaRPr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Comments on Coinbase Android Wallet App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9919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Coinbase Wallet (Android) issues (1-3)</a:t>
            </a:r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1. Screenshot policy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2. Password checks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3. Missing UI elements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4. No Network Warnings (Ethereum only)</a:t>
            </a:r>
            <a:endParaRPr dirty="0"/>
          </a:p>
        </p:txBody>
      </p:sp>
      <p:pic>
        <p:nvPicPr>
          <p:cNvPr id="2" name="Coinbase_screenblocking_pass_check" descr="Coinbase_screenblocking_pass_check">
            <a:hlinkClick r:id="" action="ppaction://media"/>
            <a:extLst>
              <a:ext uri="{FF2B5EF4-FFF2-40B4-BE49-F238E27FC236}">
                <a16:creationId xmlns:a16="http://schemas.microsoft.com/office/drawing/2014/main" id="{25838B8C-8811-32FA-3E83-439F1DA2CE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02387" y="803275"/>
            <a:ext cx="1918970" cy="4114800"/>
          </a:xfrm>
          <a:prstGeom prst="rect">
            <a:avLst/>
          </a:prstGeom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55E03892-E029-DD89-A295-7D24DE68AE4D}"/>
              </a:ext>
            </a:extLst>
          </p:cNvPr>
          <p:cNvSpPr/>
          <p:nvPr/>
        </p:nvSpPr>
        <p:spPr>
          <a:xfrm>
            <a:off x="6113929" y="1016252"/>
            <a:ext cx="376518" cy="2552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CBF2C6BE-EF32-ECA8-0344-22FEDC9CDBD8}"/>
              </a:ext>
            </a:extLst>
          </p:cNvPr>
          <p:cNvSpPr/>
          <p:nvPr/>
        </p:nvSpPr>
        <p:spPr>
          <a:xfrm>
            <a:off x="6069899" y="3178205"/>
            <a:ext cx="376518" cy="2552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6EBCDA1-E564-E7C0-1D62-5B30D29EBC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Coinbase Wallet (Android) issues (4)</a:t>
            </a:r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Screenshot policy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2. Password checks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3. Missing UI elements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4. No Network Warnings (Ethereum only)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" name="Screen_Recording_20220604-133801_Wallet" descr="Screen_Recording_20220604-133801_Wallet">
            <a:hlinkClick r:id="" action="ppaction://media"/>
            <a:extLst>
              <a:ext uri="{FF2B5EF4-FFF2-40B4-BE49-F238E27FC236}">
                <a16:creationId xmlns:a16="http://schemas.microsoft.com/office/drawing/2014/main" id="{04C51B29-6CDB-80CF-C0A4-3C0238D6A2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93378" y="803275"/>
            <a:ext cx="1918969" cy="4114800"/>
          </a:xfrm>
          <a:prstGeom prst="rect">
            <a:avLst/>
          </a:prstGeom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5DD7279-DC0D-4FF7-7CCC-E8772C77E7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012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175CE0D-A5D9-2755-CFB5-E2F0348C7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7676" y="879992"/>
            <a:ext cx="3308648" cy="1861114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5454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en" b="1" dirty="0"/>
              <a:t>THANK YOU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629915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A28310-8C2E-F3BA-1F57-8EB7B84F6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6280F81-3406-EC08-48F4-C206E99713D5}"/>
              </a:ext>
            </a:extLst>
          </p:cNvPr>
          <p:cNvSpPr/>
          <p:nvPr/>
        </p:nvSpPr>
        <p:spPr>
          <a:xfrm>
            <a:off x="279400" y="679218"/>
            <a:ext cx="4572000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only</a:t>
            </a:r>
          </a:p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$3</a:t>
            </a:r>
            <a:r>
              <a:rPr lang="en-US" sz="5400" b="1" dirty="0">
                <a:ln/>
                <a:solidFill>
                  <a:schemeClr val="accent4"/>
                </a:solidFill>
              </a:rPr>
              <a:t>4,000</a:t>
            </a:r>
          </a:p>
          <a:p>
            <a:pPr algn="ctr"/>
            <a:r>
              <a:rPr lang="en-US" sz="5400" b="1" dirty="0">
                <a:ln/>
                <a:solidFill>
                  <a:schemeClr val="accent4"/>
                </a:solidFill>
              </a:rPr>
              <a:t>per adoption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9434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More Donations != More Impact</a:t>
            </a:r>
            <a:endParaRPr b="1"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For every $1 you donate, ASPCA spends: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Administrative Overhead: $0.40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Advertising: $0.38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ACTUAL VALUE TO THE CAUSE: $0.22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C156B5D-FF4A-71CC-A273-E2D79BC5B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Givematic</a:t>
            </a:r>
            <a:r>
              <a:rPr lang="en-US" dirty="0"/>
              <a:t> – Transparent Donation/Spending Platform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90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Leveraging the Polygon Blockchain (only on Mumbai </a:t>
            </a:r>
            <a:r>
              <a:rPr lang="en-US" dirty="0" err="1"/>
              <a:t>testnet</a:t>
            </a:r>
            <a:r>
              <a:rPr lang="en-US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Deploying using Figment’s </a:t>
            </a:r>
            <a:r>
              <a:rPr lang="en-US" dirty="0" err="1"/>
              <a:t>DataHub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With Coinbase Wallet integration using </a:t>
            </a:r>
            <a:r>
              <a:rPr lang="en-US" dirty="0" err="1"/>
              <a:t>RainbowKit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6532A3E-6E03-BE71-A3FB-467BB94FD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4AE12E2-7E47-8389-7937-FE4F81D0DA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07609" y="1136590"/>
            <a:ext cx="3308648" cy="18611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6316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Philanthropist View</a:t>
            </a: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6532A3E-6E03-BE71-A3FB-467BB94FD1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  <p:pic>
        <p:nvPicPr>
          <p:cNvPr id="2" name="Givematic-philanthropist_view" descr="Givematic-philanthropist_view">
            <a:hlinkClick r:id="" action="ppaction://media"/>
            <a:extLst>
              <a:ext uri="{FF2B5EF4-FFF2-40B4-BE49-F238E27FC236}">
                <a16:creationId xmlns:a16="http://schemas.microsoft.com/office/drawing/2014/main" id="{1DFD17BE-D4AA-2A3C-D3CF-67E2596E00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1520" y="699033"/>
            <a:ext cx="7680960" cy="4320540"/>
          </a:xfrm>
          <a:prstGeom prst="rect">
            <a:avLst/>
          </a:prstGeom>
          <a:ln w="381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772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261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Charity/Organization View</a:t>
            </a: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6532A3E-6E03-BE71-A3FB-467BB94FD1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  <p:pic>
        <p:nvPicPr>
          <p:cNvPr id="2" name="Givematic-Charity_view" descr="Givematic-Charity_view">
            <a:hlinkClick r:id="" action="ppaction://media"/>
            <a:extLst>
              <a:ext uri="{FF2B5EF4-FFF2-40B4-BE49-F238E27FC236}">
                <a16:creationId xmlns:a16="http://schemas.microsoft.com/office/drawing/2014/main" id="{4D9B1ADD-8937-81AD-7A7B-66C3F561D3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1520" y="685800"/>
            <a:ext cx="7680960" cy="4320540"/>
          </a:xfrm>
          <a:prstGeom prst="rect">
            <a:avLst/>
          </a:prstGeom>
          <a:ln w="381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910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D844B-6E6F-89D9-23AD-6EEC4E99F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Benefits: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BEF79-9C45-2A81-7EC3-98265A2EA2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Organizations can test multiple configurations of where they wanted to deploy</a:t>
            </a:r>
          </a:p>
          <a:p>
            <a:pPr lvl="1"/>
            <a:r>
              <a:rPr lang="en-US" dirty="0"/>
              <a:t>Can adjust allocations as world events happen</a:t>
            </a:r>
          </a:p>
          <a:p>
            <a:pPr lvl="1"/>
            <a:r>
              <a:rPr lang="en-US" dirty="0"/>
              <a:t>Can easily provide more detailed options for specific donation purposes</a:t>
            </a:r>
          </a:p>
          <a:p>
            <a:pPr lvl="2"/>
            <a:r>
              <a:rPr lang="en-US" dirty="0"/>
              <a:t>E.g., quickly solicit funding to help Ukraine specific efforts from a global support fund</a:t>
            </a:r>
          </a:p>
          <a:p>
            <a:pPr lvl="2"/>
            <a:r>
              <a:rPr lang="en-US" dirty="0"/>
              <a:t>E.g., Dogs only instead of all pets</a:t>
            </a:r>
          </a:p>
          <a:p>
            <a:pPr lvl="2"/>
            <a:endParaRPr lang="en-US" dirty="0"/>
          </a:p>
          <a:p>
            <a:r>
              <a:rPr lang="en-US" dirty="0"/>
              <a:t>Will naturally incentivize smaller organization structures (less overhead)</a:t>
            </a:r>
          </a:p>
        </p:txBody>
      </p:sp>
    </p:spTree>
    <p:extLst>
      <p:ext uri="{BB962C8B-B14F-4D97-AF65-F5344CB8AC3E}">
        <p14:creationId xmlns:p14="http://schemas.microsoft.com/office/powerpoint/2010/main" val="2832201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Coinbase Wallet Integration through </a:t>
            </a:r>
            <a:r>
              <a:rPr lang="en-US" dirty="0" err="1"/>
              <a:t>RainbowKit</a:t>
            </a:r>
            <a:r>
              <a:rPr lang="en-US" dirty="0"/>
              <a:t>: 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90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/>
              <a:t>Enabled philanthropists to connect Coinbase Wallet using </a:t>
            </a:r>
            <a:r>
              <a:rPr lang="en-US" dirty="0" err="1"/>
              <a:t>RainbowKit</a:t>
            </a: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6532A3E-6E03-BE71-A3FB-467BB94FD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2E784F7-3DFD-1C1A-D2A1-86D21C9A0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330" y="1761441"/>
            <a:ext cx="6523339" cy="321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979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E7191-8511-45E2-BCA1-BDA79AEFA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Figment </a:t>
            </a:r>
            <a:r>
              <a:rPr lang="en-US" dirty="0" err="1"/>
              <a:t>DataHub</a:t>
            </a:r>
            <a:r>
              <a:rPr lang="en-US" dirty="0"/>
              <a:t>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D9917-B818-8F12-F457-414B9A0AD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5059907" cy="3416400"/>
          </a:xfrm>
        </p:spPr>
        <p:txBody>
          <a:bodyPr/>
          <a:lstStyle/>
          <a:p>
            <a:r>
              <a:rPr lang="en-US" dirty="0"/>
              <a:t>Used Datahub for Polygon nodes</a:t>
            </a:r>
          </a:p>
          <a:p>
            <a:pPr lvl="1"/>
            <a:r>
              <a:rPr lang="en-US" dirty="0"/>
              <a:t>Mumbai </a:t>
            </a:r>
            <a:r>
              <a:rPr lang="en-US" dirty="0" err="1"/>
              <a:t>testnet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Attempted to connect our subgraph through the </a:t>
            </a:r>
            <a:r>
              <a:rPr lang="en-US" dirty="0" err="1"/>
              <a:t>DataHub</a:t>
            </a:r>
            <a:r>
              <a:rPr lang="en-US" dirty="0"/>
              <a:t> UI, but it is not supported </a:t>
            </a:r>
          </a:p>
          <a:p>
            <a:pPr lvl="1"/>
            <a:r>
              <a:rPr lang="en-US" dirty="0"/>
              <a:t>Hosted-Service ID: QmXVGRAQZU2SBqqcPp1iuyGy5Y9EUEM913GAFRvuQLwmJn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08D4AD-1AAB-2F79-0C08-2401BBECA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1607" y="1152475"/>
            <a:ext cx="3365993" cy="361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82285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{2853FF6E-C462-2448-A0EA-7673FCB9CCE5}tf10001063</Template>
  <TotalTime>331</TotalTime>
  <Words>273</Words>
  <Application>Microsoft Macintosh PowerPoint</Application>
  <PresentationFormat>On-screen Show (16:9)</PresentationFormat>
  <Paragraphs>53</Paragraphs>
  <Slides>13</Slides>
  <Notes>10</Notes>
  <HiddenSlides>0</HiddenSlides>
  <MMClips>4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Simple Light</vt:lpstr>
      <vt:lpstr>   Givematic</vt:lpstr>
      <vt:lpstr>PowerPoint Presentation</vt:lpstr>
      <vt:lpstr>More Donations != More Impact</vt:lpstr>
      <vt:lpstr>Givematic – Transparent Donation/Spending Platform</vt:lpstr>
      <vt:lpstr>Philanthropist View</vt:lpstr>
      <vt:lpstr>Charity/Organization View</vt:lpstr>
      <vt:lpstr>Other Benefits:</vt:lpstr>
      <vt:lpstr>Coinbase Wallet Integration through RainbowKit: </vt:lpstr>
      <vt:lpstr>Figment DataHub integration</vt:lpstr>
      <vt:lpstr>   Bonus Content</vt:lpstr>
      <vt:lpstr>Coinbase Wallet (Android) issues (1-3)</vt:lpstr>
      <vt:lpstr>Coinbase Wallet (Android) issues (4)</vt:lpstr>
      <vt:lpstr>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Givematic</dc:title>
  <cp:lastModifiedBy>Andrew Stern</cp:lastModifiedBy>
  <cp:revision>3</cp:revision>
  <dcterms:modified xsi:type="dcterms:W3CDTF">2022-06-05T06:47:39Z</dcterms:modified>
</cp:coreProperties>
</file>